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5" r:id="rId4"/>
    <p:sldId id="261" r:id="rId5"/>
    <p:sldId id="262" r:id="rId6"/>
    <p:sldId id="276" r:id="rId7"/>
    <p:sldId id="264" r:id="rId8"/>
    <p:sldId id="273" r:id="rId9"/>
    <p:sldId id="274" r:id="rId10"/>
    <p:sldId id="268" r:id="rId11"/>
    <p:sldId id="269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02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558DC2-E572-410C-86E0-7C42D8CA3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2457D8-2804-489F-9F5F-9285CD281C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C98B18-C2F3-43BB-B771-70E640B9E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414D96-1296-4629-9D20-15C6A9398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4D510E-2722-4F01-8B1B-3BAF958AE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282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52CC63-000B-4761-ACDD-B1A2C2E67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97B98BD-BAD7-485B-A232-814AA8F3FB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D02BD7-B595-4240-A7B1-B145BE45D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352569-5F52-41DC-A393-659C9D194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DDD4FC-BD17-4918-A529-367DB9D3C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3684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1E6CA88-00EC-449F-BF3D-28CCDAC336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D063B8D-777F-4126-A8AC-840091AAA2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B89B03-FA59-46A8-BCD3-E4D9ADA16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535BE23-42CD-42E7-8333-33528E133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10E075-B1E1-4ED2-A49A-078B3051A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1454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F8AC4C-1137-4D9B-89A8-6A55561CF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5DFF0B-A759-4141-A2A3-1698D364C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7D5415-5341-4362-A092-C577B00FF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B4C90A-948E-4A58-836D-B35321647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D685CA-4BAD-4071-8923-D2AB23812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4420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F02814-9855-432D-BDB5-60ECF101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01432E1-5EB2-475D-8F63-C93969C83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BF1610-419E-4FD1-BB63-EC1ED0D96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F6C3D2-5F12-4B02-BA44-340150BBE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62E943-6BF0-4406-A333-2BCF6CD82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9773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5222-50D7-4814-8BE3-AA7E8F239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566ECA-63A7-43A7-B2E9-0C2CEFE6F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D2F83A6-098D-4E12-A1B5-4CB9008B4A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95BE2E2-126C-4501-9765-8E91E67F6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AEF7D02-495A-41C6-B5F3-0F8CE1C5A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5957E20-8C76-4260-ADDF-6A3C6F7CE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5848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AD20AC-E818-4299-BCC0-9FDBE9C0B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4A5FB8F-8146-4256-8680-5E7ECFD94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07DC05C-09E3-415C-8B9D-DC563A570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2636F7B-8B57-4266-A365-BC90F3046E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983756D-7D04-4453-8D58-61D0B3C5A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AF40E58-2ADF-4CA6-88D8-925DCE67D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C09644F-58BB-410A-AF5E-5A61B9F77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F7D5269-E3DA-4B57-ACAD-5D214FD95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3371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5F7C33-1284-4C4D-84D3-D3A801115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E058C1D-BD23-4864-9838-041EB54B4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53BDFDD-897F-46C2-B982-67A808BBD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750938C-35AB-439B-8980-FBCA82347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700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AD02AD2-CDDD-4402-B274-586540367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10BF220-2584-47C7-A701-72452EB63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C5FF6B2-5B39-422F-85F8-96ED9D9F3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922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15ABF6-410E-416B-BD0C-854C0E65B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E57D14-9A24-4D7F-AA5F-D3C8424F3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C584A52-CDCA-406C-94F0-C60943EF70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7860F0A-70C9-4041-9FB1-48E3EE4FC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8C19B4C-63BE-4B33-8165-2B3F15D90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23D5311-9062-4796-A4C9-F5471E6D9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648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E2C1C4-F1F8-4F35-BCF8-CA3E2B30F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70B889F-075D-4BF8-B4DA-2DF2E3C607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DAC2CD-3717-44EC-84C3-2C46645DC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0FE52DC-2F90-4D67-932C-65591B1F2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25D6D3-DAB2-4EAA-B624-258C0C5E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78120DA-4E4C-4BA8-A0CE-619EC7DBB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3410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3EC9169-D569-4696-A357-CA898DD8D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BFF282-9EC4-4B58-96D5-FABCCAB81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EAF39F-73D1-46B7-83B3-6B60587C30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3C1C4-BD2A-4EB9-A701-10C4EF32B1B3}" type="datetimeFigureOut">
              <a:rPr lang="pt-BR" smtClean="0"/>
              <a:t>21/10/2022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5D9A8F-C007-43C7-913F-931EAAD2F8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E512BE-D699-4B3C-8757-9E1DFAA749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0955B-809A-4E48-89B7-0E5064528C7B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 descr="Uma imagem contendo desenho, luz&#10;&#10;Descrição gerada automaticamente">
            <a:extLst>
              <a:ext uri="{FF2B5EF4-FFF2-40B4-BE49-F238E27FC236}">
                <a16:creationId xmlns:a16="http://schemas.microsoft.com/office/drawing/2014/main" id="{27813E6D-7E8E-4DFF-AE93-52F81EE4D04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833" y="-71243"/>
            <a:ext cx="3778167" cy="171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57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C037EF-137F-4652-BD99-26DF7396A5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400" dirty="0">
                <a:latin typeface="Arial" panose="020B0604020202020204" pitchFamily="34" charset="0"/>
                <a:cs typeface="Arial" panose="020B0604020202020204" pitchFamily="34" charset="0"/>
              </a:rPr>
              <a:t>AlfabetizeAi: Um Aplicativo Para Ensino de Crianças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B978B1-D9F0-469D-A85E-79A0D00C0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1328"/>
            <a:ext cx="9144000" cy="1655762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Tarcísio José Martins Ribeiro</a:t>
            </a:r>
          </a:p>
          <a:p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Orientador: Daniel Facciolo Pires</a:t>
            </a:r>
          </a:p>
        </p:txBody>
      </p:sp>
    </p:spTree>
    <p:extLst>
      <p:ext uri="{BB962C8B-B14F-4D97-AF65-F5344CB8AC3E}">
        <p14:creationId xmlns:p14="http://schemas.microsoft.com/office/powerpoint/2010/main" val="1958144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07CC17-934B-4239-950D-046D6D6CC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32556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Resultados da Implementação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D761CB1-04BA-4B94-A918-BD9EA9305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6041"/>
            <a:ext cx="10515600" cy="4562475"/>
          </a:xfrm>
        </p:spPr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Vídeo demonstrativo</a:t>
            </a:r>
          </a:p>
          <a:p>
            <a:pPr marL="0" indent="0">
              <a:buNone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rototipo">
            <a:hlinkClick r:id="" action="ppaction://media"/>
            <a:extLst>
              <a:ext uri="{FF2B5EF4-FFF2-40B4-BE49-F238E27FC236}">
                <a16:creationId xmlns:a16="http://schemas.microsoft.com/office/drawing/2014/main" id="{F98861B0-9808-D68B-9365-73B54FDBF6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707655"/>
            <a:ext cx="10515600" cy="486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54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3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4C4578-9AE8-4DB7-A27D-D89359745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850384-EBB9-4371-AB26-BF21D6C3F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	O objetivo do trabalho foi atingido pois através do processo de prototipagem, orientação de um profissional de ensino, e a criação dos artefatos de software do projeto, concluiu-se que a elaboração do protótipo poderá fornecer a base para a implementação da proposta.</a:t>
            </a:r>
          </a:p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	Entretanto, como o trabalho se limita a elaboração do protótipo, por ora não é possível entregar uma experiência completa ao usuário, visto que para tal é necessário o desenvolvimento do aplicativo.</a:t>
            </a:r>
          </a:p>
        </p:txBody>
      </p:sp>
    </p:spTree>
    <p:extLst>
      <p:ext uri="{BB962C8B-B14F-4D97-AF65-F5344CB8AC3E}">
        <p14:creationId xmlns:p14="http://schemas.microsoft.com/office/powerpoint/2010/main" val="3680217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6F2F00-0070-404A-80CE-F1E71F4DD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D01C53-24C3-4240-933C-B7EC914E4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Motivação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None/>
            </a:pPr>
            <a:r>
              <a:rPr lang="pt-BR" dirty="0"/>
              <a:t>	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A motivação para a realização deste projeto se dá pelas experiências do autor na educação e convívio com crianças, que em muitas ocasiões, principalmente nos tempos de pandemia e isolamento social, não tem uma experiência de mundo além da que é oferecida por vídeos e cantigas educacionais.</a:t>
            </a:r>
          </a:p>
          <a:p>
            <a:pPr indent="0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Problema </a:t>
            </a:r>
          </a:p>
          <a:p>
            <a:pPr marL="0" indent="0">
              <a:buNone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Como a tecnologia pode apoiar os pais na tarefa de mostrar aos filhos a realidade do mundo exterior, considerando o pouco tempo que os pais possuem para realizar tais interações com as crianças?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5975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F105F2-7D3D-086C-27CB-A4562829D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E8D481-D565-A96D-7817-EB9F4784B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1800" dirty="0"/>
              <a:t>	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Elaborar o protótipo de um aplicativo que auxilie os pais no ensino de seus filhos, procurando mostrar a realidade do mundo exterior à casa com suporte de recursos multimídia, simulando situações.</a:t>
            </a:r>
          </a:p>
          <a:p>
            <a:pPr marL="0" indent="0">
              <a:buNone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Justificativa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	Visto que no contexto do mundo atual as crianças já não possuem as mesmas oportunidades de vivenciarem todas as experiências que o ambiente externo ao lar oferece, o aplicativo vem como uma alternativa amenizadora deste problema.</a:t>
            </a:r>
          </a:p>
        </p:txBody>
      </p:sp>
    </p:spTree>
    <p:extLst>
      <p:ext uri="{BB962C8B-B14F-4D97-AF65-F5344CB8AC3E}">
        <p14:creationId xmlns:p14="http://schemas.microsoft.com/office/powerpoint/2010/main" val="3357298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594E16-86EE-481A-8744-7EEDB1DB3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8BB54D-8E71-439E-8508-102E68A8E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Procedimentos Metodológicos</a:t>
            </a:r>
          </a:p>
          <a:p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Os procedimentos metodológicos do trabalho são:</a:t>
            </a:r>
          </a:p>
          <a:p>
            <a:pPr marL="457200" lvl="1" indent="0">
              <a:buNone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Exploratório, através do qual foi realizada a entrevista junto a profissional de educação, para orientação sobre a classificação indicativa do aplicativo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lvl="1" indent="0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Teórico-bibliográfico, através do qual foram buscadas as referências quanto aos assuntos e ideias abordados no trabalho.</a:t>
            </a:r>
            <a:r>
              <a:rPr lang="pt-BR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19358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A7D158-2F79-407D-8F4B-8E9E18F41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Referencial Teórico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5F896E-3748-4582-9A81-301234B5D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sz="2600" dirty="0">
                <a:latin typeface="Arial" panose="020B0604020202020204" pitchFamily="34" charset="0"/>
                <a:cs typeface="Arial" panose="020B0604020202020204" pitchFamily="34" charset="0"/>
              </a:rPr>
              <a:t>Qualidade de Software </a:t>
            </a:r>
          </a:p>
          <a:p>
            <a:pPr marL="0" indent="0">
              <a:buNone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200" dirty="0">
                <a:latin typeface="Arial" panose="020B0604020202020204" pitchFamily="34" charset="0"/>
                <a:cs typeface="Arial" panose="020B0604020202020204" pitchFamily="34" charset="0"/>
              </a:rPr>
              <a:t>	Os processos e técnicas aplicadas no desenvolvimento de software, que garantem a satisfação do cliente, o melhor conhecimento do processo, sua especificação, sua efetividade e usabilidade compõem o que se entende por qualidade de software. (Vasconcelos, 2006)</a:t>
            </a:r>
          </a:p>
          <a:p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600" dirty="0">
                <a:latin typeface="Arial" panose="020B0604020202020204" pitchFamily="34" charset="0"/>
                <a:cs typeface="Arial" panose="020B0604020202020204" pitchFamily="34" charset="0"/>
              </a:rPr>
              <a:t>Design da Experiência do Usuário</a:t>
            </a:r>
          </a:p>
          <a:p>
            <a:pPr marL="0" indent="0">
              <a:buNone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200" dirty="0">
                <a:latin typeface="Arial" panose="020B0604020202020204" pitchFamily="34" charset="0"/>
                <a:cs typeface="Arial" panose="020B0604020202020204" pitchFamily="34" charset="0"/>
              </a:rPr>
              <a:t>Experiência do Usuário ou User Experience (UX), é tudo o que envolve o modo como o usuário interage com o mundo ao seu redor. Com isso, devem ser observadas todas as etapas do cliente junto a marca, desde o primeiro encontro até o uso ou consumo.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(L., 2020)</a:t>
            </a:r>
          </a:p>
          <a:p>
            <a:pPr marL="0" indent="0">
              <a:buNone/>
            </a:pPr>
            <a:endParaRPr lang="pt-BR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949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A7D158-2F79-407D-8F4B-8E9E18F41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Referencial Teórico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5F896E-3748-4582-9A81-301234B5D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sz="2600" dirty="0">
                <a:latin typeface="Arial" panose="020B0604020202020204" pitchFamily="34" charset="0"/>
                <a:cs typeface="Arial" panose="020B0604020202020204" pitchFamily="34" charset="0"/>
              </a:rPr>
              <a:t>Design de Interface do Usuário</a:t>
            </a:r>
          </a:p>
          <a:p>
            <a:pPr marL="0" indent="0">
              <a:buNone/>
            </a:pPr>
            <a:endParaRPr lang="pt-BR" sz="3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200" dirty="0">
                <a:latin typeface="Arial" panose="020B0604020202020204" pitchFamily="34" charset="0"/>
                <a:cs typeface="Arial" panose="020B0604020202020204" pitchFamily="34" charset="0"/>
              </a:rPr>
              <a:t>A Interface do Usuário se refere a interface gráfica com a qual o usuário final de um software ou dispositivo irá interagir. Sendo assim, o UX Design (User Experience) é o processo pelo qual os designers irão criar as interfaces de modo que o uso seja fácil e prazeroso. (INTERACTION DESIGN FOUNDATION, 2021)</a:t>
            </a:r>
          </a:p>
          <a:p>
            <a:pPr marL="0" indent="0">
              <a:buNone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600" dirty="0">
                <a:latin typeface="Arial" panose="020B0604020202020204" pitchFamily="34" charset="0"/>
                <a:cs typeface="Arial" panose="020B0604020202020204" pitchFamily="34" charset="0"/>
              </a:rPr>
              <a:t>Uso de Tecnologia no Ensino</a:t>
            </a:r>
          </a:p>
          <a:p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200" dirty="0">
                <a:latin typeface="Arial" panose="020B0604020202020204" pitchFamily="34" charset="0"/>
                <a:cs typeface="Arial" panose="020B0604020202020204" pitchFamily="34" charset="0"/>
              </a:rPr>
              <a:t>	Dentre as vantagens da utilização de tecnologia no ensino, está a possibilidade de tornar o aprendizado lúdico. Sendo assim, o processo de aprendizado passa a ter outro significado ao olhar da criança, que o vê como algo prazeroso, desmistificando assim a sua visão negativa inicial. (SILVA, 2019)</a:t>
            </a:r>
          </a:p>
          <a:p>
            <a:pPr marL="0" indent="0">
              <a:buNone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746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EAC12-7982-4114-9F97-E7283387C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15300" cy="132556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Resultados dos Artefatos da Engenharia de Software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B317E7-45C4-4DFB-849A-F9F8B34F5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898"/>
            <a:ext cx="10515600" cy="4351338"/>
          </a:xfrm>
        </p:spPr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Diagrama de Caso de Uso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5EDAE94-6900-CD59-1922-A6B4C460B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777" y="1887523"/>
            <a:ext cx="9995023" cy="460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488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25BF23-323A-807A-F9CC-AC145C05F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016551" cy="132556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Resultados dos Artefatos da Engenharia de Software</a:t>
            </a:r>
            <a:endParaRPr lang="pt-BR" sz="32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FB93DB-A48A-9882-65F3-9F02D83AC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3621"/>
            <a:ext cx="10515600" cy="4351338"/>
          </a:xfrm>
        </p:spPr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Diagrama de Classes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1E1BC9A-3B2A-FFD1-8F5F-89E778DB8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8" y="1898068"/>
            <a:ext cx="10515599" cy="479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51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07CC17-934B-4239-950D-046D6D6CC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32556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Resultados da Implementação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D761CB1-04BA-4B94-A918-BD9EA9305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6041"/>
            <a:ext cx="10515600" cy="4562475"/>
          </a:xfrm>
        </p:spPr>
        <p:txBody>
          <a:bodyPr>
            <a:norm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Prototipação</a:t>
            </a:r>
          </a:p>
        </p:txBody>
      </p:sp>
      <p:pic>
        <p:nvPicPr>
          <p:cNvPr id="8" name="Imagem 7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6B380854-FA9F-02BE-53DA-4D8142393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37665"/>
            <a:ext cx="2141471" cy="3770851"/>
          </a:xfrm>
          <a:prstGeom prst="rect">
            <a:avLst/>
          </a:prstGeom>
        </p:spPr>
      </p:pic>
      <p:pic>
        <p:nvPicPr>
          <p:cNvPr id="10" name="Imagem 9" descr="Interface gráfica do usuário&#10;&#10;Descrição gerada automaticamente">
            <a:extLst>
              <a:ext uri="{FF2B5EF4-FFF2-40B4-BE49-F238E27FC236}">
                <a16:creationId xmlns:a16="http://schemas.microsoft.com/office/drawing/2014/main" id="{D2D239D6-66A2-E0D0-4BE6-787CF5705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944" y="2137662"/>
            <a:ext cx="2141471" cy="3770851"/>
          </a:xfrm>
          <a:prstGeom prst="rect">
            <a:avLst/>
          </a:prstGeom>
        </p:spPr>
      </p:pic>
      <p:pic>
        <p:nvPicPr>
          <p:cNvPr id="12" name="Imagem 11" descr="Interface gráfica do usuário&#10;&#10;Descrição gerada automaticamente">
            <a:extLst>
              <a:ext uri="{FF2B5EF4-FFF2-40B4-BE49-F238E27FC236}">
                <a16:creationId xmlns:a16="http://schemas.microsoft.com/office/drawing/2014/main" id="{BB0A1DFD-6924-ABB3-CF72-F5B7B8241D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329" y="2137664"/>
            <a:ext cx="2141471" cy="3770851"/>
          </a:xfrm>
          <a:prstGeom prst="rect">
            <a:avLst/>
          </a:prstGeom>
        </p:spPr>
      </p:pic>
      <p:pic>
        <p:nvPicPr>
          <p:cNvPr id="14" name="Imagem 1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95DB867-EB4C-DD0B-0DFB-0A22D1E77B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572" y="2137662"/>
            <a:ext cx="2141471" cy="377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76021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598</Words>
  <Application>Microsoft Office PowerPoint</Application>
  <PresentationFormat>Widescreen</PresentationFormat>
  <Paragraphs>54</Paragraphs>
  <Slides>11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AlfabetizeAi: Um Aplicativo Para Ensino de Crianças</vt:lpstr>
      <vt:lpstr>Introdução</vt:lpstr>
      <vt:lpstr>Introdução</vt:lpstr>
      <vt:lpstr>Introdução</vt:lpstr>
      <vt:lpstr>Referencial Teórico</vt:lpstr>
      <vt:lpstr>Referencial Teórico</vt:lpstr>
      <vt:lpstr>Resultados dos Artefatos da Engenharia de Software</vt:lpstr>
      <vt:lpstr>Resultados dos Artefatos da Engenharia de Software</vt:lpstr>
      <vt:lpstr>Resultados da Implementação</vt:lpstr>
      <vt:lpstr>Resultados da Implementação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trabalho</dc:title>
  <dc:creator>Daniel Facciolo Pires</dc:creator>
  <cp:lastModifiedBy>Tarcísio Ribeiro</cp:lastModifiedBy>
  <cp:revision>22</cp:revision>
  <dcterms:created xsi:type="dcterms:W3CDTF">2020-08-19T22:47:03Z</dcterms:created>
  <dcterms:modified xsi:type="dcterms:W3CDTF">2022-10-21T22:09:37Z</dcterms:modified>
</cp:coreProperties>
</file>

<file path=docProps/thumbnail.jpeg>
</file>